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 Oord" initials="BO" lastIdx="1" clrIdx="0">
    <p:extLst>
      <p:ext uri="{19B8F6BF-5375-455C-9EA6-DF929625EA0E}">
        <p15:presenceInfo xmlns:p15="http://schemas.microsoft.com/office/powerpoint/2012/main" userId="c0b9d520892ced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2618"/>
    <a:srgbClr val="FCE9E8"/>
    <a:srgbClr val="F5A7A1"/>
    <a:srgbClr val="000000"/>
    <a:srgbClr val="A6A6A6"/>
    <a:srgbClr val="F2F2F2"/>
    <a:srgbClr val="FFFFFF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AA88D-6E76-40D7-8ED5-F0481211393E}" v="50" dt="2020-10-06T11:43:59.3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867" autoAdjust="0"/>
    <p:restoredTop sz="94724" autoAdjust="0"/>
  </p:normalViewPr>
  <p:slideViewPr>
    <p:cSldViewPr>
      <p:cViewPr varScale="1">
        <p:scale>
          <a:sx n="74" d="100"/>
          <a:sy n="74" d="100"/>
        </p:scale>
        <p:origin x="2628" y="72"/>
      </p:cViewPr>
      <p:guideLst>
        <p:guide orient="horz" pos="2879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Oord" userId="c0b9d520892ced34" providerId="LiveId" clId="{112AA88D-6E76-40D7-8ED5-F0481211393E}"/>
    <pc:docChg chg="undo custSel addSld delSld modSld addMainMaster delMainMaster modMainMaster">
      <pc:chgData name="Bob Oord" userId="c0b9d520892ced34" providerId="LiveId" clId="{112AA88D-6E76-40D7-8ED5-F0481211393E}" dt="2020-10-06T18:54:24.301" v="1463" actId="47"/>
      <pc:docMkLst>
        <pc:docMk/>
      </pc:docMkLst>
      <pc:sldChg chg="del">
        <pc:chgData name="Bob Oord" userId="c0b9d520892ced34" providerId="LiveId" clId="{112AA88D-6E76-40D7-8ED5-F0481211393E}" dt="2020-10-06T09:43:30.199" v="0" actId="47"/>
        <pc:sldMkLst>
          <pc:docMk/>
          <pc:sldMk cId="0" sldId="256"/>
        </pc:sldMkLst>
      </pc:sldChg>
      <pc:sldChg chg="new del">
        <pc:chgData name="Bob Oord" userId="c0b9d520892ced34" providerId="LiveId" clId="{112AA88D-6E76-40D7-8ED5-F0481211393E}" dt="2020-10-06T11:27:33.681" v="651" actId="47"/>
        <pc:sldMkLst>
          <pc:docMk/>
          <pc:sldMk cId="459599484" sldId="256"/>
        </pc:sldMkLst>
      </pc:sldChg>
      <pc:sldChg chg="new del">
        <pc:chgData name="Bob Oord" userId="c0b9d520892ced34" providerId="LiveId" clId="{112AA88D-6E76-40D7-8ED5-F0481211393E}" dt="2020-10-06T11:27:44.023" v="653" actId="47"/>
        <pc:sldMkLst>
          <pc:docMk/>
          <pc:sldMk cId="2450751842" sldId="257"/>
        </pc:sldMkLst>
      </pc:sldChg>
      <pc:sldChg chg="new del">
        <pc:chgData name="Bob Oord" userId="c0b9d520892ced34" providerId="LiveId" clId="{112AA88D-6E76-40D7-8ED5-F0481211393E}" dt="2020-10-06T11:45:41.344" v="1288" actId="47"/>
        <pc:sldMkLst>
          <pc:docMk/>
          <pc:sldMk cId="3363031157" sldId="258"/>
        </pc:sldMkLst>
      </pc:sldChg>
      <pc:sldChg chg="modSp new del mod">
        <pc:chgData name="Bob Oord" userId="c0b9d520892ced34" providerId="LiveId" clId="{112AA88D-6E76-40D7-8ED5-F0481211393E}" dt="2020-10-06T18:54:24.301" v="1463" actId="47"/>
        <pc:sldMkLst>
          <pc:docMk/>
          <pc:sldMk cId="3991838479" sldId="259"/>
        </pc:sldMkLst>
        <pc:spChg chg="mod">
          <ac:chgData name="Bob Oord" userId="c0b9d520892ced34" providerId="LiveId" clId="{112AA88D-6E76-40D7-8ED5-F0481211393E}" dt="2020-10-06T14:16:09.087" v="1461" actId="20577"/>
          <ac:spMkLst>
            <pc:docMk/>
            <pc:sldMk cId="3991838479" sldId="259"/>
            <ac:spMk id="2" creationId="{79C06A05-AAFE-4844-AE37-5E58BB281126}"/>
          </ac:spMkLst>
        </pc:spChg>
        <pc:spChg chg="mod">
          <ac:chgData name="Bob Oord" userId="c0b9d520892ced34" providerId="LiveId" clId="{112AA88D-6E76-40D7-8ED5-F0481211393E}" dt="2020-10-06T14:15:34.341" v="1449" actId="122"/>
          <ac:spMkLst>
            <pc:docMk/>
            <pc:sldMk cId="3991838479" sldId="259"/>
            <ac:spMk id="4" creationId="{5542317E-5858-46C2-89CE-DDAE243EC6B9}"/>
          </ac:spMkLst>
        </pc:spChg>
        <pc:spChg chg="mod">
          <ac:chgData name="Bob Oord" userId="c0b9d520892ced34" providerId="LiveId" clId="{112AA88D-6E76-40D7-8ED5-F0481211393E}" dt="2020-10-06T14:15:34.341" v="1449" actId="122"/>
          <ac:spMkLst>
            <pc:docMk/>
            <pc:sldMk cId="3991838479" sldId="259"/>
            <ac:spMk id="5" creationId="{E174A448-1A6A-41E9-9063-BC0321CDEC2E}"/>
          </ac:spMkLst>
        </pc:spChg>
        <pc:spChg chg="mod">
          <ac:chgData name="Bob Oord" userId="c0b9d520892ced34" providerId="LiveId" clId="{112AA88D-6E76-40D7-8ED5-F0481211393E}" dt="2020-10-06T14:15:34.341" v="1449" actId="122"/>
          <ac:spMkLst>
            <pc:docMk/>
            <pc:sldMk cId="3991838479" sldId="259"/>
            <ac:spMk id="6" creationId="{FBD3B9FE-B84A-4069-928E-FB6F7F9EFC78}"/>
          </ac:spMkLst>
        </pc:spChg>
        <pc:spChg chg="mod">
          <ac:chgData name="Bob Oord" userId="c0b9d520892ced34" providerId="LiveId" clId="{112AA88D-6E76-40D7-8ED5-F0481211393E}" dt="2020-10-06T14:15:34.341" v="1449" actId="122"/>
          <ac:spMkLst>
            <pc:docMk/>
            <pc:sldMk cId="3991838479" sldId="259"/>
            <ac:spMk id="7" creationId="{2B32700A-1F01-47B6-A799-48FACA47494F}"/>
          </ac:spMkLst>
        </pc:spChg>
        <pc:spChg chg="mod">
          <ac:chgData name="Bob Oord" userId="c0b9d520892ced34" providerId="LiveId" clId="{112AA88D-6E76-40D7-8ED5-F0481211393E}" dt="2020-10-06T14:15:34.341" v="1449" actId="122"/>
          <ac:spMkLst>
            <pc:docMk/>
            <pc:sldMk cId="3991838479" sldId="259"/>
            <ac:spMk id="8" creationId="{B56D12CD-ECF6-40F7-B0D6-ACAB93313D7A}"/>
          </ac:spMkLst>
        </pc:spChg>
        <pc:spChg chg="mod">
          <ac:chgData name="Bob Oord" userId="c0b9d520892ced34" providerId="LiveId" clId="{112AA88D-6E76-40D7-8ED5-F0481211393E}" dt="2020-10-06T14:15:43.497" v="1452" actId="122"/>
          <ac:spMkLst>
            <pc:docMk/>
            <pc:sldMk cId="3991838479" sldId="259"/>
            <ac:spMk id="9" creationId="{C4DD9200-91C0-4371-9A45-CBA41C3D824B}"/>
          </ac:spMkLst>
        </pc:spChg>
        <pc:spChg chg="mod">
          <ac:chgData name="Bob Oord" userId="c0b9d520892ced34" providerId="LiveId" clId="{112AA88D-6E76-40D7-8ED5-F0481211393E}" dt="2020-10-06T14:15:43.497" v="1452" actId="122"/>
          <ac:spMkLst>
            <pc:docMk/>
            <pc:sldMk cId="3991838479" sldId="259"/>
            <ac:spMk id="10" creationId="{644FC9CD-1EF5-4235-B0EC-56E21BE115A7}"/>
          </ac:spMkLst>
        </pc:spChg>
        <pc:spChg chg="mod">
          <ac:chgData name="Bob Oord" userId="c0b9d520892ced34" providerId="LiveId" clId="{112AA88D-6E76-40D7-8ED5-F0481211393E}" dt="2020-10-06T14:15:43.497" v="1452" actId="122"/>
          <ac:spMkLst>
            <pc:docMk/>
            <pc:sldMk cId="3991838479" sldId="259"/>
            <ac:spMk id="11" creationId="{C568AC52-6F23-45B3-9B40-5E93FB2EEAB8}"/>
          </ac:spMkLst>
        </pc:spChg>
      </pc:sldChg>
      <pc:sldChg chg="del">
        <pc:chgData name="Bob Oord" userId="c0b9d520892ced34" providerId="LiveId" clId="{112AA88D-6E76-40D7-8ED5-F0481211393E}" dt="2020-10-06T09:43:30.404" v="1" actId="47"/>
        <pc:sldMkLst>
          <pc:docMk/>
          <pc:sldMk cId="1014904929" sldId="260"/>
        </pc:sldMkLst>
      </pc:sldChg>
      <pc:sldChg chg="new">
        <pc:chgData name="Bob Oord" userId="c0b9d520892ced34" providerId="LiveId" clId="{112AA88D-6E76-40D7-8ED5-F0481211393E}" dt="2020-10-06T18:54:22.574" v="1462" actId="680"/>
        <pc:sldMkLst>
          <pc:docMk/>
          <pc:sldMk cId="1014904929" sldId="260"/>
        </pc:sldMkLst>
      </pc:sldChg>
      <pc:sldChg chg="del">
        <pc:chgData name="Bob Oord" userId="c0b9d520892ced34" providerId="LiveId" clId="{112AA88D-6E76-40D7-8ED5-F0481211393E}" dt="2020-10-06T09:43:30.736" v="3" actId="47"/>
        <pc:sldMkLst>
          <pc:docMk/>
          <pc:sldMk cId="0" sldId="261"/>
        </pc:sldMkLst>
      </pc:sldChg>
      <pc:sldChg chg="del">
        <pc:chgData name="Bob Oord" userId="c0b9d520892ced34" providerId="LiveId" clId="{112AA88D-6E76-40D7-8ED5-F0481211393E}" dt="2020-10-06T09:43:31.022" v="5" actId="47"/>
        <pc:sldMkLst>
          <pc:docMk/>
          <pc:sldMk cId="0" sldId="264"/>
        </pc:sldMkLst>
      </pc:sldChg>
      <pc:sldChg chg="del">
        <pc:chgData name="Bob Oord" userId="c0b9d520892ced34" providerId="LiveId" clId="{112AA88D-6E76-40D7-8ED5-F0481211393E}" dt="2020-10-06T09:43:30.570" v="2" actId="47"/>
        <pc:sldMkLst>
          <pc:docMk/>
          <pc:sldMk cId="2263296349" sldId="265"/>
        </pc:sldMkLst>
      </pc:sldChg>
      <pc:sldChg chg="del">
        <pc:chgData name="Bob Oord" userId="c0b9d520892ced34" providerId="LiveId" clId="{112AA88D-6E76-40D7-8ED5-F0481211393E}" dt="2020-10-06T09:43:30.873" v="4" actId="47"/>
        <pc:sldMkLst>
          <pc:docMk/>
          <pc:sldMk cId="2109889787" sldId="291"/>
        </pc:sldMkLst>
      </pc:sldChg>
      <pc:sldMasterChg chg="addSp delSp modSp mod addSldLayout delSldLayout modSldLayout">
        <pc:chgData name="Bob Oord" userId="c0b9d520892ced34" providerId="LiveId" clId="{112AA88D-6E76-40D7-8ED5-F0481211393E}" dt="2020-10-06T11:45:25.029" v="1286" actId="1038"/>
        <pc:sldMasterMkLst>
          <pc:docMk/>
          <pc:sldMasterMk cId="0" sldId="2147483648"/>
        </pc:sldMasterMkLst>
        <pc:spChg chg="del">
          <ac:chgData name="Bob Oord" userId="c0b9d520892ced34" providerId="LiveId" clId="{112AA88D-6E76-40D7-8ED5-F0481211393E}" dt="2020-10-06T09:44:27.386" v="12" actId="478"/>
          <ac:spMkLst>
            <pc:docMk/>
            <pc:sldMasterMk cId="0" sldId="2147483648"/>
            <ac:spMk id="2" creationId="{00000000-0000-0000-0000-000000000000}"/>
          </ac:spMkLst>
        </pc:spChg>
        <pc:spChg chg="del">
          <ac:chgData name="Bob Oord" userId="c0b9d520892ced34" providerId="LiveId" clId="{112AA88D-6E76-40D7-8ED5-F0481211393E}" dt="2020-10-06T09:44:30.325" v="13" actId="478"/>
          <ac:spMkLst>
            <pc:docMk/>
            <pc:sldMasterMk cId="0" sldId="2147483648"/>
            <ac:spMk id="3" creationId="{00000000-0000-0000-0000-000000000000}"/>
          </ac:spMkLst>
        </pc:spChg>
        <pc:spChg chg="del">
          <ac:chgData name="Bob Oord" userId="c0b9d520892ced34" providerId="LiveId" clId="{112AA88D-6E76-40D7-8ED5-F0481211393E}" dt="2020-10-06T09:44:51.927" v="15" actId="478"/>
          <ac:spMkLst>
            <pc:docMk/>
            <pc:sldMasterMk cId="0" sldId="2147483648"/>
            <ac:spMk id="4" creationId="{00000000-0000-0000-0000-000000000000}"/>
          </ac:spMkLst>
        </pc:spChg>
        <pc:spChg chg="del">
          <ac:chgData name="Bob Oord" userId="c0b9d520892ced34" providerId="LiveId" clId="{112AA88D-6E76-40D7-8ED5-F0481211393E}" dt="2020-10-06T09:44:51.927" v="15" actId="478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Bob Oord" userId="c0b9d520892ced34" providerId="LiveId" clId="{112AA88D-6E76-40D7-8ED5-F0481211393E}" dt="2020-10-06T09:44:51.927" v="15" actId="478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Bob Oord" userId="c0b9d520892ced34" providerId="LiveId" clId="{112AA88D-6E76-40D7-8ED5-F0481211393E}" dt="2020-10-06T09:53:03.293" v="82" actId="207"/>
          <ac:spMkLst>
            <pc:docMk/>
            <pc:sldMasterMk cId="0" sldId="2147483648"/>
            <ac:spMk id="7" creationId="{732B1463-5482-47C1-B3F1-968D85440C28}"/>
          </ac:spMkLst>
        </pc:spChg>
        <pc:spChg chg="add mod">
          <ac:chgData name="Bob Oord" userId="c0b9d520892ced34" providerId="LiveId" clId="{112AA88D-6E76-40D7-8ED5-F0481211393E}" dt="2020-10-06T09:52:54.055" v="81" actId="1036"/>
          <ac:spMkLst>
            <pc:docMk/>
            <pc:sldMasterMk cId="0" sldId="2147483648"/>
            <ac:spMk id="8" creationId="{8F2663F3-F84D-4F8E-9475-540F3C5EA65D}"/>
          </ac:spMkLst>
        </pc:spChg>
        <pc:spChg chg="add mod">
          <ac:chgData name="Bob Oord" userId="c0b9d520892ced34" providerId="LiveId" clId="{112AA88D-6E76-40D7-8ED5-F0481211393E}" dt="2020-10-06T09:52:54.055" v="81" actId="1036"/>
          <ac:spMkLst>
            <pc:docMk/>
            <pc:sldMasterMk cId="0" sldId="2147483648"/>
            <ac:spMk id="9" creationId="{DF94C637-16BE-41CA-B88B-E2F44E90610F}"/>
          </ac:spMkLst>
        </pc:spChg>
        <pc:spChg chg="add mod">
          <ac:chgData name="Bob Oord" userId="c0b9d520892ced34" providerId="LiveId" clId="{112AA88D-6E76-40D7-8ED5-F0481211393E}" dt="2020-10-06T09:52:54.055" v="81" actId="1036"/>
          <ac:spMkLst>
            <pc:docMk/>
            <pc:sldMasterMk cId="0" sldId="2147483648"/>
            <ac:spMk id="11" creationId="{D756ACBD-F6E9-42FC-845F-039D576951DC}"/>
          </ac:spMkLst>
        </pc:spChg>
        <pc:spChg chg="add mod">
          <ac:chgData name="Bob Oord" userId="c0b9d520892ced34" providerId="LiveId" clId="{112AA88D-6E76-40D7-8ED5-F0481211393E}" dt="2020-10-06T11:36:28.177" v="989" actId="1076"/>
          <ac:spMkLst>
            <pc:docMk/>
            <pc:sldMasterMk cId="0" sldId="2147483648"/>
            <ac:spMk id="13" creationId="{7BBAE3BE-01F2-4ED2-A795-5019FF3D3236}"/>
          </ac:spMkLst>
        </pc:spChg>
        <pc:spChg chg="add mod">
          <ac:chgData name="Bob Oord" userId="c0b9d520892ced34" providerId="LiveId" clId="{112AA88D-6E76-40D7-8ED5-F0481211393E}" dt="2020-10-06T09:52:54.055" v="81" actId="1036"/>
          <ac:spMkLst>
            <pc:docMk/>
            <pc:sldMasterMk cId="0" sldId="2147483648"/>
            <ac:spMk id="15" creationId="{0801D2FA-A125-4E67-A858-22ABFBDCE63B}"/>
          </ac:spMkLst>
        </pc:spChg>
        <pc:spChg chg="del">
          <ac:chgData name="Bob Oord" userId="c0b9d520892ced34" providerId="LiveId" clId="{112AA88D-6E76-40D7-8ED5-F0481211393E}" dt="2020-10-06T09:44:51.927" v="15" actId="478"/>
          <ac:spMkLst>
            <pc:docMk/>
            <pc:sldMasterMk cId="0" sldId="2147483648"/>
            <ac:spMk id="16" creationId="{00000000-0000-0000-0000-000000000000}"/>
          </ac:spMkLst>
        </pc:spChg>
        <pc:spChg chg="add mod">
          <ac:chgData name="Bob Oord" userId="c0b9d520892ced34" providerId="LiveId" clId="{112AA88D-6E76-40D7-8ED5-F0481211393E}" dt="2020-10-06T09:52:54.055" v="81" actId="1036"/>
          <ac:spMkLst>
            <pc:docMk/>
            <pc:sldMasterMk cId="0" sldId="2147483648"/>
            <ac:spMk id="18" creationId="{C5F65772-2731-4580-A6B9-657BB7B3931D}"/>
          </ac:spMkLst>
        </pc:spChg>
        <pc:spChg chg="add mod">
          <ac:chgData name="Bob Oord" userId="c0b9d520892ced34" providerId="LiveId" clId="{112AA88D-6E76-40D7-8ED5-F0481211393E}" dt="2020-10-06T09:52:54.055" v="81" actId="1036"/>
          <ac:spMkLst>
            <pc:docMk/>
            <pc:sldMasterMk cId="0" sldId="2147483648"/>
            <ac:spMk id="20" creationId="{3C33C4C3-D360-4ED1-94AE-6CDF46A02484}"/>
          </ac:spMkLst>
        </pc:spChg>
        <pc:spChg chg="add mod">
          <ac:chgData name="Bob Oord" userId="c0b9d520892ced34" providerId="LiveId" clId="{112AA88D-6E76-40D7-8ED5-F0481211393E}" dt="2020-10-06T09:52:54.055" v="81" actId="1036"/>
          <ac:spMkLst>
            <pc:docMk/>
            <pc:sldMasterMk cId="0" sldId="2147483648"/>
            <ac:spMk id="22" creationId="{5779BE42-C506-44FE-85C4-3B4499F8EB11}"/>
          </ac:spMkLst>
        </pc:spChg>
        <pc:spChg chg="add del mod">
          <ac:chgData name="Bob Oord" userId="c0b9d520892ced34" providerId="LiveId" clId="{112AA88D-6E76-40D7-8ED5-F0481211393E}" dt="2020-10-06T09:57:23.544" v="107" actId="478"/>
          <ac:spMkLst>
            <pc:docMk/>
            <pc:sldMasterMk cId="0" sldId="2147483648"/>
            <ac:spMk id="23" creationId="{DC03F2A0-BC48-43F8-BB18-D733F57EF784}"/>
          </ac:spMkLst>
        </pc:spChg>
        <pc:spChg chg="add mod">
          <ac:chgData name="Bob Oord" userId="c0b9d520892ced34" providerId="LiveId" clId="{112AA88D-6E76-40D7-8ED5-F0481211393E}" dt="2020-10-06T09:53:17.579" v="86" actId="207"/>
          <ac:spMkLst>
            <pc:docMk/>
            <pc:sldMasterMk cId="0" sldId="2147483648"/>
            <ac:spMk id="24" creationId="{D7297B69-082B-48F7-BC59-4397D43DCD2D}"/>
          </ac:spMkLst>
        </pc:spChg>
        <pc:spChg chg="add del mod">
          <ac:chgData name="Bob Oord" userId="c0b9d520892ced34" providerId="LiveId" clId="{112AA88D-6E76-40D7-8ED5-F0481211393E}" dt="2020-10-06T09:57:18.744" v="106" actId="478"/>
          <ac:spMkLst>
            <pc:docMk/>
            <pc:sldMasterMk cId="0" sldId="2147483648"/>
            <ac:spMk id="28" creationId="{85F289C2-8B18-4A9E-80BD-0F56A6D04AAC}"/>
          </ac:spMkLst>
        </pc:spChg>
        <pc:spChg chg="add mod">
          <ac:chgData name="Bob Oord" userId="c0b9d520892ced34" providerId="LiveId" clId="{112AA88D-6E76-40D7-8ED5-F0481211393E}" dt="2020-10-06T10:12:30.633" v="230" actId="1036"/>
          <ac:spMkLst>
            <pc:docMk/>
            <pc:sldMasterMk cId="0" sldId="2147483648"/>
            <ac:spMk id="29" creationId="{866103EC-685B-4CF3-87B7-AD678AEA22BB}"/>
          </ac:spMkLst>
        </pc:spChg>
        <pc:spChg chg="add del mod">
          <ac:chgData name="Bob Oord" userId="c0b9d520892ced34" providerId="LiveId" clId="{112AA88D-6E76-40D7-8ED5-F0481211393E}" dt="2020-10-06T11:28:31.125" v="657" actId="478"/>
          <ac:spMkLst>
            <pc:docMk/>
            <pc:sldMasterMk cId="0" sldId="2147483648"/>
            <ac:spMk id="30" creationId="{C25BBAAC-EA1F-442A-9D67-9E93DE7F302F}"/>
          </ac:spMkLst>
        </pc:spChg>
        <pc:spChg chg="del">
          <ac:chgData name="Bob Oord" userId="c0b9d520892ced34" providerId="LiveId" clId="{112AA88D-6E76-40D7-8ED5-F0481211393E}" dt="2020-10-06T11:20:16.241" v="640" actId="478"/>
          <ac:spMkLst>
            <pc:docMk/>
            <pc:sldMasterMk cId="0" sldId="2147483648"/>
            <ac:spMk id="31" creationId="{D62C6015-5B98-4CD4-A43C-1A0559D2304F}"/>
          </ac:spMkLst>
        </pc:spChg>
        <pc:spChg chg="del">
          <ac:chgData name="Bob Oord" userId="c0b9d520892ced34" providerId="LiveId" clId="{112AA88D-6E76-40D7-8ED5-F0481211393E}" dt="2020-10-06T11:26:52.446" v="646" actId="478"/>
          <ac:spMkLst>
            <pc:docMk/>
            <pc:sldMasterMk cId="0" sldId="2147483648"/>
            <ac:spMk id="32" creationId="{FE6F9D61-EA5E-4744-8C5D-FB6E24253F68}"/>
          </ac:spMkLst>
        </pc:spChg>
        <pc:picChg chg="add mod">
          <ac:chgData name="Bob Oord" userId="c0b9d520892ced34" providerId="LiveId" clId="{112AA88D-6E76-40D7-8ED5-F0481211393E}" dt="2020-10-06T09:55:00.805" v="90" actId="1076"/>
          <ac:picMkLst>
            <pc:docMk/>
            <pc:sldMasterMk cId="0" sldId="2147483648"/>
            <ac:picMk id="27" creationId="{64C5492C-0598-4D57-91E5-55D37FDA4181}"/>
          </ac:picMkLst>
        </pc:picChg>
        <pc:picChg chg="add del mod">
          <ac:chgData name="Bob Oord" userId="c0b9d520892ced34" providerId="LiveId" clId="{112AA88D-6E76-40D7-8ED5-F0481211393E}" dt="2020-10-06T11:35:56.924" v="986" actId="1035"/>
          <ac:picMkLst>
            <pc:docMk/>
            <pc:sldMasterMk cId="0" sldId="2147483648"/>
            <ac:picMk id="1026" creationId="{2BD3810D-81D5-46B0-A347-93AC95A1C97B}"/>
          </ac:picMkLst>
        </pc:picChg>
        <pc:sldLayoutChg chg="addSp delSp modSp add mod">
          <pc:chgData name="Bob Oord" userId="c0b9d520892ced34" providerId="LiveId" clId="{112AA88D-6E76-40D7-8ED5-F0481211393E}" dt="2020-10-06T11:45:25.029" v="1286" actId="1038"/>
          <pc:sldLayoutMkLst>
            <pc:docMk/>
            <pc:sldMasterMk cId="0" sldId="2147483648"/>
            <pc:sldLayoutMk cId="2814654332" sldId="2147483649"/>
          </pc:sldLayoutMkLst>
          <pc:spChg chg="mod">
            <ac:chgData name="Bob Oord" userId="c0b9d520892ced34" providerId="LiveId" clId="{112AA88D-6E76-40D7-8ED5-F0481211393E}" dt="2020-10-06T09:58:39.047" v="133" actId="1036"/>
            <ac:spMkLst>
              <pc:docMk/>
              <pc:sldMasterMk cId="0" sldId="2147483648"/>
              <pc:sldLayoutMk cId="2814654332" sldId="2147483649"/>
              <ac:spMk id="2" creationId="{BFB82782-C167-43EF-A7A9-37AF90D64366}"/>
            </ac:spMkLst>
          </pc:spChg>
          <pc:spChg chg="del mod">
            <ac:chgData name="Bob Oord" userId="c0b9d520892ced34" providerId="LiveId" clId="{112AA88D-6E76-40D7-8ED5-F0481211393E}" dt="2020-10-06T11:30:10.346" v="735" actId="478"/>
            <ac:spMkLst>
              <pc:docMk/>
              <pc:sldMasterMk cId="0" sldId="2147483648"/>
              <pc:sldLayoutMk cId="2814654332" sldId="2147483649"/>
              <ac:spMk id="3" creationId="{1B3FC10A-7A54-4E07-BB37-24A066115D3D}"/>
            </ac:spMkLst>
          </pc:spChg>
          <pc:spChg chg="add mod">
            <ac:chgData name="Bob Oord" userId="c0b9d520892ced34" providerId="LiveId" clId="{112AA88D-6E76-40D7-8ED5-F0481211393E}" dt="2020-10-06T11:43:39.151" v="1169" actId="6549"/>
            <ac:spMkLst>
              <pc:docMk/>
              <pc:sldMasterMk cId="0" sldId="2147483648"/>
              <pc:sldLayoutMk cId="2814654332" sldId="2147483649"/>
              <ac:spMk id="4" creationId="{BD4B6401-FD2A-4CB2-B4F0-1BD9483B012F}"/>
            </ac:spMkLst>
          </pc:spChg>
          <pc:spChg chg="add del mod">
            <ac:chgData name="Bob Oord" userId="c0b9d520892ced34" providerId="LiveId" clId="{112AA88D-6E76-40D7-8ED5-F0481211393E}" dt="2020-10-06T11:42:06.286" v="1065" actId="478"/>
            <ac:spMkLst>
              <pc:docMk/>
              <pc:sldMasterMk cId="0" sldId="2147483648"/>
              <pc:sldLayoutMk cId="2814654332" sldId="2147483649"/>
              <ac:spMk id="5" creationId="{1F7719F6-4B7D-4A0F-B0D7-2BAB293F91B4}"/>
            </ac:spMkLst>
          </pc:spChg>
          <pc:spChg chg="add del mod">
            <ac:chgData name="Bob Oord" userId="c0b9d520892ced34" providerId="LiveId" clId="{112AA88D-6E76-40D7-8ED5-F0481211393E}" dt="2020-10-06T11:33:05.876" v="844" actId="478"/>
            <ac:spMkLst>
              <pc:docMk/>
              <pc:sldMasterMk cId="0" sldId="2147483648"/>
              <pc:sldLayoutMk cId="2814654332" sldId="2147483649"/>
              <ac:spMk id="6" creationId="{05F3241A-53F1-4FF4-AB71-A83C8978B26F}"/>
            </ac:spMkLst>
          </pc:spChg>
          <pc:spChg chg="add del mod">
            <ac:chgData name="Bob Oord" userId="c0b9d520892ced34" providerId="LiveId" clId="{112AA88D-6E76-40D7-8ED5-F0481211393E}" dt="2020-10-06T11:29:54.523" v="730" actId="478"/>
            <ac:spMkLst>
              <pc:docMk/>
              <pc:sldMasterMk cId="0" sldId="2147483648"/>
              <pc:sldLayoutMk cId="2814654332" sldId="2147483649"/>
              <ac:spMk id="8" creationId="{E15525B5-A0F0-40E3-8250-A2E8CD96CC69}"/>
            </ac:spMkLst>
          </pc:spChg>
          <pc:spChg chg="add del mod">
            <ac:chgData name="Bob Oord" userId="c0b9d520892ced34" providerId="LiveId" clId="{112AA88D-6E76-40D7-8ED5-F0481211393E}" dt="2020-10-06T11:33:50.295" v="869" actId="478"/>
            <ac:spMkLst>
              <pc:docMk/>
              <pc:sldMasterMk cId="0" sldId="2147483648"/>
              <pc:sldLayoutMk cId="2814654332" sldId="2147483649"/>
              <ac:spMk id="10" creationId="{ED227D00-0455-4F90-A86A-D2D93F27ADC2}"/>
            </ac:spMkLst>
          </pc:spChg>
          <pc:spChg chg="add del mod">
            <ac:chgData name="Bob Oord" userId="c0b9d520892ced34" providerId="LiveId" clId="{112AA88D-6E76-40D7-8ED5-F0481211393E}" dt="2020-10-06T11:35:12.933" v="970" actId="478"/>
            <ac:spMkLst>
              <pc:docMk/>
              <pc:sldMasterMk cId="0" sldId="2147483648"/>
              <pc:sldLayoutMk cId="2814654332" sldId="2147483649"/>
              <ac:spMk id="12" creationId="{F403E1ED-F225-4A83-99C1-D4AB4D2FF260}"/>
            </ac:spMkLst>
          </pc:spChg>
          <pc:spChg chg="add del mod">
            <ac:chgData name="Bob Oord" userId="c0b9d520892ced34" providerId="LiveId" clId="{112AA88D-6E76-40D7-8ED5-F0481211393E}" dt="2020-10-06T11:43:05.413" v="1159" actId="478"/>
            <ac:spMkLst>
              <pc:docMk/>
              <pc:sldMasterMk cId="0" sldId="2147483648"/>
              <pc:sldLayoutMk cId="2814654332" sldId="2147483649"/>
              <ac:spMk id="14" creationId="{99535237-5E46-4E5F-84FE-1131B8467E8C}"/>
            </ac:spMkLst>
          </pc:spChg>
          <pc:spChg chg="add mod">
            <ac:chgData name="Bob Oord" userId="c0b9d520892ced34" providerId="LiveId" clId="{112AA88D-6E76-40D7-8ED5-F0481211393E}" dt="2020-10-06T10:24:59.027" v="617" actId="1036"/>
            <ac:spMkLst>
              <pc:docMk/>
              <pc:sldMasterMk cId="0" sldId="2147483648"/>
              <pc:sldLayoutMk cId="2814654332" sldId="2147483649"/>
              <ac:spMk id="15" creationId="{477B1C59-AE75-411D-B659-6D4C1CF9B30B}"/>
            </ac:spMkLst>
          </pc:spChg>
          <pc:spChg chg="add del">
            <ac:chgData name="Bob Oord" userId="c0b9d520892ced34" providerId="LiveId" clId="{112AA88D-6E76-40D7-8ED5-F0481211393E}" dt="2020-10-06T10:27:19.364" v="622" actId="11529"/>
            <ac:spMkLst>
              <pc:docMk/>
              <pc:sldMasterMk cId="0" sldId="2147483648"/>
              <pc:sldLayoutMk cId="2814654332" sldId="2147483649"/>
              <ac:spMk id="16" creationId="{614EAB99-5272-4EF6-9213-C449C3FEB2A8}"/>
            </ac:spMkLst>
          </pc:spChg>
          <pc:spChg chg="add del mod">
            <ac:chgData name="Bob Oord" userId="c0b9d520892ced34" providerId="LiveId" clId="{112AA88D-6E76-40D7-8ED5-F0481211393E}" dt="2020-10-06T10:27:27.225" v="623" actId="478"/>
            <ac:spMkLst>
              <pc:docMk/>
              <pc:sldMasterMk cId="0" sldId="2147483648"/>
              <pc:sldLayoutMk cId="2814654332" sldId="2147483649"/>
              <ac:spMk id="17" creationId="{2C77DD79-6442-43DF-B0CF-9F4D60ABBD58}"/>
            </ac:spMkLst>
          </pc:spChg>
          <pc:spChg chg="add del">
            <ac:chgData name="Bob Oord" userId="c0b9d520892ced34" providerId="LiveId" clId="{112AA88D-6E76-40D7-8ED5-F0481211393E}" dt="2020-10-06T10:27:52.415" v="624" actId="11529"/>
            <ac:spMkLst>
              <pc:docMk/>
              <pc:sldMasterMk cId="0" sldId="2147483648"/>
              <pc:sldLayoutMk cId="2814654332" sldId="2147483649"/>
              <ac:spMk id="18" creationId="{526CEB47-E3F2-4982-A6B3-3726FD74AECF}"/>
            </ac:spMkLst>
          </pc:spChg>
          <pc:spChg chg="add del mod">
            <ac:chgData name="Bob Oord" userId="c0b9d520892ced34" providerId="LiveId" clId="{112AA88D-6E76-40D7-8ED5-F0481211393E}" dt="2020-10-06T11:20:09.871" v="639" actId="478"/>
            <ac:spMkLst>
              <pc:docMk/>
              <pc:sldMasterMk cId="0" sldId="2147483648"/>
              <pc:sldLayoutMk cId="2814654332" sldId="2147483649"/>
              <ac:spMk id="19" creationId="{7576B6D8-9843-4F49-9061-B7F551FA1A8F}"/>
            </ac:spMkLst>
          </pc:spChg>
          <pc:spChg chg="add del">
            <ac:chgData name="Bob Oord" userId="c0b9d520892ced34" providerId="LiveId" clId="{112AA88D-6E76-40D7-8ED5-F0481211393E}" dt="2020-10-06T11:27:22.478" v="649" actId="11529"/>
            <ac:spMkLst>
              <pc:docMk/>
              <pc:sldMasterMk cId="0" sldId="2147483648"/>
              <pc:sldLayoutMk cId="2814654332" sldId="2147483649"/>
              <ac:spMk id="20" creationId="{795548FE-F3E9-4369-9BA4-29D9861524C9}"/>
            </ac:spMkLst>
          </pc:spChg>
          <pc:spChg chg="add del mod">
            <ac:chgData name="Bob Oord" userId="c0b9d520892ced34" providerId="LiveId" clId="{112AA88D-6E76-40D7-8ED5-F0481211393E}" dt="2020-10-06T11:29:56.773" v="731" actId="478"/>
            <ac:spMkLst>
              <pc:docMk/>
              <pc:sldMasterMk cId="0" sldId="2147483648"/>
              <pc:sldLayoutMk cId="2814654332" sldId="2147483649"/>
              <ac:spMk id="21" creationId="{6A90510D-4279-4DD3-8FF1-430BA69031D6}"/>
            </ac:spMkLst>
          </pc:spChg>
          <pc:spChg chg="add del">
            <ac:chgData name="Bob Oord" userId="c0b9d520892ced34" providerId="LiveId" clId="{112AA88D-6E76-40D7-8ED5-F0481211393E}" dt="2020-10-06T11:28:03.773" v="654" actId="11529"/>
            <ac:spMkLst>
              <pc:docMk/>
              <pc:sldMasterMk cId="0" sldId="2147483648"/>
              <pc:sldLayoutMk cId="2814654332" sldId="2147483649"/>
              <ac:spMk id="22" creationId="{7C87D1B1-6248-4B4D-AC4A-5C620D16C124}"/>
            </ac:spMkLst>
          </pc:spChg>
          <pc:spChg chg="add del mod">
            <ac:chgData name="Bob Oord" userId="c0b9d520892ced34" providerId="LiveId" clId="{112AA88D-6E76-40D7-8ED5-F0481211393E}" dt="2020-10-06T11:31:13.842" v="787" actId="478"/>
            <ac:spMkLst>
              <pc:docMk/>
              <pc:sldMasterMk cId="0" sldId="2147483648"/>
              <pc:sldLayoutMk cId="2814654332" sldId="2147483649"/>
              <ac:spMk id="23" creationId="{AE060CF6-7103-4ECE-B46A-1F993D985FF6}"/>
            </ac:spMkLst>
          </pc:spChg>
          <pc:spChg chg="add del">
            <ac:chgData name="Bob Oord" userId="c0b9d520892ced34" providerId="LiveId" clId="{112AA88D-6E76-40D7-8ED5-F0481211393E}" dt="2020-10-06T11:28:16.807" v="655" actId="11529"/>
            <ac:spMkLst>
              <pc:docMk/>
              <pc:sldMasterMk cId="0" sldId="2147483648"/>
              <pc:sldLayoutMk cId="2814654332" sldId="2147483649"/>
              <ac:spMk id="24" creationId="{0BC8B4CA-AE1A-4927-8FAA-2F7328FEA28F}"/>
            </ac:spMkLst>
          </pc:spChg>
          <pc:spChg chg="add mod">
            <ac:chgData name="Bob Oord" userId="c0b9d520892ced34" providerId="LiveId" clId="{112AA88D-6E76-40D7-8ED5-F0481211393E}" dt="2020-10-06T11:45:25.029" v="1286" actId="1038"/>
            <ac:spMkLst>
              <pc:docMk/>
              <pc:sldMasterMk cId="0" sldId="2147483648"/>
              <pc:sldLayoutMk cId="2814654332" sldId="2147483649"/>
              <ac:spMk id="25" creationId="{493D0D81-19DB-4A37-B548-26D34B55C837}"/>
            </ac:spMkLst>
          </pc:spChg>
          <pc:spChg chg="add del">
            <ac:chgData name="Bob Oord" userId="c0b9d520892ced34" providerId="LiveId" clId="{112AA88D-6E76-40D7-8ED5-F0481211393E}" dt="2020-10-06T11:30:23.738" v="736" actId="11529"/>
            <ac:spMkLst>
              <pc:docMk/>
              <pc:sldMasterMk cId="0" sldId="2147483648"/>
              <pc:sldLayoutMk cId="2814654332" sldId="2147483649"/>
              <ac:spMk id="26" creationId="{2211A507-65C4-4501-953F-AD9543429E4F}"/>
            </ac:spMkLst>
          </pc:spChg>
          <pc:spChg chg="add mod">
            <ac:chgData name="Bob Oord" userId="c0b9d520892ced34" providerId="LiveId" clId="{112AA88D-6E76-40D7-8ED5-F0481211393E}" dt="2020-10-06T11:31:29.720" v="788" actId="404"/>
            <ac:spMkLst>
              <pc:docMk/>
              <pc:sldMasterMk cId="0" sldId="2147483648"/>
              <pc:sldLayoutMk cId="2814654332" sldId="2147483649"/>
              <ac:spMk id="27" creationId="{E9DAB8C1-3A65-4C5A-A868-F9A9E44140CA}"/>
            </ac:spMkLst>
          </pc:spChg>
          <pc:spChg chg="add del">
            <ac:chgData name="Bob Oord" userId="c0b9d520892ced34" providerId="LiveId" clId="{112AA88D-6E76-40D7-8ED5-F0481211393E}" dt="2020-10-06T11:31:44.512" v="789" actId="11529"/>
            <ac:spMkLst>
              <pc:docMk/>
              <pc:sldMasterMk cId="0" sldId="2147483648"/>
              <pc:sldLayoutMk cId="2814654332" sldId="2147483649"/>
              <ac:spMk id="28" creationId="{1CFB4002-C3CF-47B4-AAE4-EB4956D18D79}"/>
            </ac:spMkLst>
          </pc:spChg>
          <pc:spChg chg="add del mod">
            <ac:chgData name="Bob Oord" userId="c0b9d520892ced34" providerId="LiveId" clId="{112AA88D-6E76-40D7-8ED5-F0481211393E}" dt="2020-10-06T11:32:15.831" v="808" actId="478"/>
            <ac:spMkLst>
              <pc:docMk/>
              <pc:sldMasterMk cId="0" sldId="2147483648"/>
              <pc:sldLayoutMk cId="2814654332" sldId="2147483649"/>
              <ac:spMk id="29" creationId="{50BC99A1-FDAB-4A52-951F-B6A2AF809573}"/>
            </ac:spMkLst>
          </pc:spChg>
          <pc:spChg chg="add del">
            <ac:chgData name="Bob Oord" userId="c0b9d520892ced34" providerId="LiveId" clId="{112AA88D-6E76-40D7-8ED5-F0481211393E}" dt="2020-10-06T11:32:24.134" v="809" actId="11529"/>
            <ac:spMkLst>
              <pc:docMk/>
              <pc:sldMasterMk cId="0" sldId="2147483648"/>
              <pc:sldLayoutMk cId="2814654332" sldId="2147483649"/>
              <ac:spMk id="30" creationId="{DB98E846-5E8C-4FE6-A556-22DB00DD1A41}"/>
            </ac:spMkLst>
          </pc:spChg>
          <pc:spChg chg="add mod">
            <ac:chgData name="Bob Oord" userId="c0b9d520892ced34" providerId="LiveId" clId="{112AA88D-6E76-40D7-8ED5-F0481211393E}" dt="2020-10-06T11:33:01.966" v="843" actId="14100"/>
            <ac:spMkLst>
              <pc:docMk/>
              <pc:sldMasterMk cId="0" sldId="2147483648"/>
              <pc:sldLayoutMk cId="2814654332" sldId="2147483649"/>
              <ac:spMk id="31" creationId="{220793B3-3BD8-4240-B4BC-5DDF72D42C01}"/>
            </ac:spMkLst>
          </pc:spChg>
          <pc:spChg chg="add del">
            <ac:chgData name="Bob Oord" userId="c0b9d520892ced34" providerId="LiveId" clId="{112AA88D-6E76-40D7-8ED5-F0481211393E}" dt="2020-10-06T11:33:12.476" v="845" actId="11529"/>
            <ac:spMkLst>
              <pc:docMk/>
              <pc:sldMasterMk cId="0" sldId="2147483648"/>
              <pc:sldLayoutMk cId="2814654332" sldId="2147483649"/>
              <ac:spMk id="32" creationId="{BEF96906-1C2D-4BF3-B77F-3A502284EFFF}"/>
            </ac:spMkLst>
          </pc:spChg>
          <pc:spChg chg="add mod">
            <ac:chgData name="Bob Oord" userId="c0b9d520892ced34" providerId="LiveId" clId="{112AA88D-6E76-40D7-8ED5-F0481211393E}" dt="2020-10-06T11:36:52.468" v="1002" actId="1035"/>
            <ac:spMkLst>
              <pc:docMk/>
              <pc:sldMasterMk cId="0" sldId="2147483648"/>
              <pc:sldLayoutMk cId="2814654332" sldId="2147483649"/>
              <ac:spMk id="33" creationId="{F77C61A2-EEB1-458B-9696-65DA45152097}"/>
            </ac:spMkLst>
          </pc:spChg>
          <pc:spChg chg="add del">
            <ac:chgData name="Bob Oord" userId="c0b9d520892ced34" providerId="LiveId" clId="{112AA88D-6E76-40D7-8ED5-F0481211393E}" dt="2020-10-06T11:34:00.071" v="870" actId="11529"/>
            <ac:spMkLst>
              <pc:docMk/>
              <pc:sldMasterMk cId="0" sldId="2147483648"/>
              <pc:sldLayoutMk cId="2814654332" sldId="2147483649"/>
              <ac:spMk id="34" creationId="{56C66C87-D7D9-4114-9097-1DFBEEEA5C99}"/>
            </ac:spMkLst>
          </pc:spChg>
          <pc:spChg chg="add mod">
            <ac:chgData name="Bob Oord" userId="c0b9d520892ced34" providerId="LiveId" clId="{112AA88D-6E76-40D7-8ED5-F0481211393E}" dt="2020-10-06T11:34:33.119" v="897" actId="14100"/>
            <ac:spMkLst>
              <pc:docMk/>
              <pc:sldMasterMk cId="0" sldId="2147483648"/>
              <pc:sldLayoutMk cId="2814654332" sldId="2147483649"/>
              <ac:spMk id="35" creationId="{FCA44E51-0F97-47CF-9492-69A9AAB5B52E}"/>
            </ac:spMkLst>
          </pc:spChg>
          <pc:spChg chg="add del">
            <ac:chgData name="Bob Oord" userId="c0b9d520892ced34" providerId="LiveId" clId="{112AA88D-6E76-40D7-8ED5-F0481211393E}" dt="2020-10-06T11:34:41.018" v="898" actId="11529"/>
            <ac:spMkLst>
              <pc:docMk/>
              <pc:sldMasterMk cId="0" sldId="2147483648"/>
              <pc:sldLayoutMk cId="2814654332" sldId="2147483649"/>
              <ac:spMk id="36" creationId="{301FF066-83A7-4AFE-9E9E-E84E5B024B7C}"/>
            </ac:spMkLst>
          </pc:spChg>
          <pc:spChg chg="add mod">
            <ac:chgData name="Bob Oord" userId="c0b9d520892ced34" providerId="LiveId" clId="{112AA88D-6E76-40D7-8ED5-F0481211393E}" dt="2020-10-06T11:36:37.442" v="993" actId="1038"/>
            <ac:spMkLst>
              <pc:docMk/>
              <pc:sldMasterMk cId="0" sldId="2147483648"/>
              <pc:sldLayoutMk cId="2814654332" sldId="2147483649"/>
              <ac:spMk id="37" creationId="{98E15D31-5936-47ED-AF7D-29A83AF3FBB6}"/>
            </ac:spMkLst>
          </pc:spChg>
          <pc:spChg chg="add del">
            <ac:chgData name="Bob Oord" userId="c0b9d520892ced34" providerId="LiveId" clId="{112AA88D-6E76-40D7-8ED5-F0481211393E}" dt="2020-10-06T11:41:30.412" v="1003" actId="11529"/>
            <ac:spMkLst>
              <pc:docMk/>
              <pc:sldMasterMk cId="0" sldId="2147483648"/>
              <pc:sldLayoutMk cId="2814654332" sldId="2147483649"/>
              <ac:spMk id="38" creationId="{F4AB1798-E665-4EC0-96CF-89C0AAA98D71}"/>
            </ac:spMkLst>
          </pc:spChg>
          <pc:spChg chg="add mod">
            <ac:chgData name="Bob Oord" userId="c0b9d520892ced34" providerId="LiveId" clId="{112AA88D-6E76-40D7-8ED5-F0481211393E}" dt="2020-10-06T11:42:23.339" v="1068" actId="14100"/>
            <ac:spMkLst>
              <pc:docMk/>
              <pc:sldMasterMk cId="0" sldId="2147483648"/>
              <pc:sldLayoutMk cId="2814654332" sldId="2147483649"/>
              <ac:spMk id="39" creationId="{990C7B44-5CB7-4EA7-A2BE-D9788FB75A15}"/>
            </ac:spMkLst>
          </pc:spChg>
          <pc:spChg chg="add del">
            <ac:chgData name="Bob Oord" userId="c0b9d520892ced34" providerId="LiveId" clId="{112AA88D-6E76-40D7-8ED5-F0481211393E}" dt="2020-10-06T11:42:36.159" v="1069" actId="11529"/>
            <ac:spMkLst>
              <pc:docMk/>
              <pc:sldMasterMk cId="0" sldId="2147483648"/>
              <pc:sldLayoutMk cId="2814654332" sldId="2147483649"/>
              <ac:spMk id="40" creationId="{407E9194-5EFD-4A13-B168-4FB3A7167349}"/>
            </ac:spMkLst>
          </pc:spChg>
          <pc:spChg chg="add mod">
            <ac:chgData name="Bob Oord" userId="c0b9d520892ced34" providerId="LiveId" clId="{112AA88D-6E76-40D7-8ED5-F0481211393E}" dt="2020-10-06T11:43:34.316" v="1167" actId="1038"/>
            <ac:spMkLst>
              <pc:docMk/>
              <pc:sldMasterMk cId="0" sldId="2147483648"/>
              <pc:sldLayoutMk cId="2814654332" sldId="2147483649"/>
              <ac:spMk id="41" creationId="{507C9E4E-A34B-4CFE-A347-63466FF166E0}"/>
            </ac:spMkLst>
          </pc:spChg>
          <pc:spChg chg="add del">
            <ac:chgData name="Bob Oord" userId="c0b9d520892ced34" providerId="LiveId" clId="{112AA88D-6E76-40D7-8ED5-F0481211393E}" dt="2020-10-06T11:43:48.936" v="1170" actId="478"/>
            <ac:spMkLst>
              <pc:docMk/>
              <pc:sldMasterMk cId="0" sldId="2147483648"/>
              <pc:sldLayoutMk cId="2814654332" sldId="2147483649"/>
              <ac:spMk id="43" creationId="{E6B00487-42DB-40CE-AB21-B3F87208AABC}"/>
            </ac:spMkLst>
          </pc:spChg>
          <pc:spChg chg="add del">
            <ac:chgData name="Bob Oord" userId="c0b9d520892ced34" providerId="LiveId" clId="{112AA88D-6E76-40D7-8ED5-F0481211393E}" dt="2020-10-06T11:43:59.362" v="1171" actId="11529"/>
            <ac:spMkLst>
              <pc:docMk/>
              <pc:sldMasterMk cId="0" sldId="2147483648"/>
              <pc:sldLayoutMk cId="2814654332" sldId="2147483649"/>
              <ac:spMk id="44" creationId="{29091E3C-1BEB-4A2C-943A-9AF89BA6CE24}"/>
            </ac:spMkLst>
          </pc:spChg>
          <pc:spChg chg="add mod">
            <ac:chgData name="Bob Oord" userId="c0b9d520892ced34" providerId="LiveId" clId="{112AA88D-6E76-40D7-8ED5-F0481211393E}" dt="2020-10-06T11:44:30.258" v="1240" actId="14100"/>
            <ac:spMkLst>
              <pc:docMk/>
              <pc:sldMasterMk cId="0" sldId="2147483648"/>
              <pc:sldLayoutMk cId="2814654332" sldId="2147483649"/>
              <ac:spMk id="45" creationId="{2C919E6D-AF22-4439-801F-4EB3B1A8B02B}"/>
            </ac:spMkLst>
          </pc:spChg>
        </pc:sldLayoutChg>
        <pc:sldLayoutChg chg="new del mod">
          <pc:chgData name="Bob Oord" userId="c0b9d520892ced34" providerId="LiveId" clId="{112AA88D-6E76-40D7-8ED5-F0481211393E}" dt="2020-10-06T09:57:06.744" v="105" actId="2696"/>
          <pc:sldLayoutMkLst>
            <pc:docMk/>
            <pc:sldMasterMk cId="0" sldId="2147483648"/>
            <pc:sldLayoutMk cId="268709803" sldId="2147483650"/>
          </pc:sldLayoutMkLst>
        </pc:sldLayoutChg>
        <pc:sldLayoutChg chg="new del mod">
          <pc:chgData name="Bob Oord" userId="c0b9d520892ced34" providerId="LiveId" clId="{112AA88D-6E76-40D7-8ED5-F0481211393E}" dt="2020-10-06T11:27:15.713" v="648" actId="2696"/>
          <pc:sldLayoutMkLst>
            <pc:docMk/>
            <pc:sldMasterMk cId="0" sldId="2147483648"/>
            <pc:sldLayoutMk cId="887354037" sldId="2147483650"/>
          </pc:sldLayoutMkLst>
        </pc:sldLayoutChg>
        <pc:sldLayoutChg chg="new del mod">
          <pc:chgData name="Bob Oord" userId="c0b9d520892ced34" providerId="LiveId" clId="{112AA88D-6E76-40D7-8ED5-F0481211393E}" dt="2020-10-06T10:27:03.352" v="621" actId="11236"/>
          <pc:sldLayoutMkLst>
            <pc:docMk/>
            <pc:sldMasterMk cId="0" sldId="2147483648"/>
            <pc:sldLayoutMk cId="2044109977" sldId="2147483650"/>
          </pc:sldLayoutMkLst>
        </pc:sldLayoutChg>
        <pc:sldLayoutChg chg="new del mod">
          <pc:chgData name="Bob Oord" userId="c0b9d520892ced34" providerId="LiveId" clId="{112AA88D-6E76-40D7-8ED5-F0481211393E}" dt="2020-10-06T11:25:06.927" v="644" actId="11236"/>
          <pc:sldLayoutMkLst>
            <pc:docMk/>
            <pc:sldMasterMk cId="0" sldId="2147483648"/>
            <pc:sldLayoutMk cId="3673715008" sldId="2147483650"/>
          </pc:sldLayoutMkLst>
        </pc:sldLayoutChg>
        <pc:sldLayoutChg chg="del">
          <pc:chgData name="Bob Oord" userId="c0b9d520892ced34" providerId="LiveId" clId="{112AA88D-6E76-40D7-8ED5-F0481211393E}" dt="2020-10-06T09:44:19.976" v="6" actId="2696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Bob Oord" userId="c0b9d520892ced34" providerId="LiveId" clId="{112AA88D-6E76-40D7-8ED5-F0481211393E}" dt="2020-10-06T09:44:20.532" v="7" actId="2696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Bob Oord" userId="c0b9d520892ced34" providerId="LiveId" clId="{112AA88D-6E76-40D7-8ED5-F0481211393E}" dt="2020-10-06T09:44:20.726" v="8" actId="2696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Bob Oord" userId="c0b9d520892ced34" providerId="LiveId" clId="{112AA88D-6E76-40D7-8ED5-F0481211393E}" dt="2020-10-06T09:44:20.891" v="9" actId="2696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Bob Oord" userId="c0b9d520892ced34" providerId="LiveId" clId="{112AA88D-6E76-40D7-8ED5-F0481211393E}" dt="2020-10-06T09:44:21.193" v="11" actId="2696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Bob Oord" userId="c0b9d520892ced34" providerId="LiveId" clId="{112AA88D-6E76-40D7-8ED5-F0481211393E}" dt="2020-10-06T09:44:21.026" v="10" actId="2696"/>
          <pc:sldLayoutMkLst>
            <pc:docMk/>
            <pc:sldMasterMk cId="0" sldId="2147483648"/>
            <pc:sldLayoutMk cId="3228242412" sldId="2147483666"/>
          </pc:sldLayoutMkLst>
        </pc:sldLayoutChg>
      </pc:sldMasterChg>
      <pc:sldMasterChg chg="new del mod addSldLayout delSldLayout">
        <pc:chgData name="Bob Oord" userId="c0b9d520892ced34" providerId="LiveId" clId="{112AA88D-6E76-40D7-8ED5-F0481211393E}" dt="2020-10-06T11:25:01.783" v="642" actId="6938"/>
        <pc:sldMasterMkLst>
          <pc:docMk/>
          <pc:sldMasterMk cId="2405567328" sldId="2147483650"/>
        </pc:sldMasterMkLst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3827183815" sldId="2147483651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2742927555" sldId="2147483652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1502501175" sldId="2147483653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3894978632" sldId="2147483654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1084342050" sldId="2147483655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953283455" sldId="2147483656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585977526" sldId="2147483657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3432289951" sldId="2147483658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2916750929" sldId="2147483659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3601413865" sldId="2147483660"/>
          </pc:sldLayoutMkLst>
        </pc:sldLayoutChg>
        <pc:sldLayoutChg chg="new del replId">
          <pc:chgData name="Bob Oord" userId="c0b9d520892ced34" providerId="LiveId" clId="{112AA88D-6E76-40D7-8ED5-F0481211393E}" dt="2020-10-06T11:25:01.783" v="642" actId="6938"/>
          <pc:sldLayoutMkLst>
            <pc:docMk/>
            <pc:sldMasterMk cId="2405567328" sldId="2147483650"/>
            <pc:sldLayoutMk cId="1558039244" sldId="2147483661"/>
          </pc:sldLayoutMkLst>
        </pc:sldLayoutChg>
      </pc:sldMasterChg>
      <pc:sldMasterChg chg="new del mod addSldLayout delSldLayout">
        <pc:chgData name="Bob Oord" userId="c0b9d520892ced34" providerId="LiveId" clId="{112AA88D-6E76-40D7-8ED5-F0481211393E}" dt="2020-10-06T10:27:00.247" v="620" actId="6938"/>
        <pc:sldMasterMkLst>
          <pc:docMk/>
          <pc:sldMasterMk cId="1510916851" sldId="2147483651"/>
        </pc:sldMasterMkLst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3621872434" sldId="2147483652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1893434902" sldId="2147483653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4081583845" sldId="2147483654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1754398622" sldId="2147483655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844714817" sldId="2147483656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2132342428" sldId="2147483657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55528723" sldId="2147483658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3606414234" sldId="2147483659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3108368333" sldId="2147483660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3347672734" sldId="2147483661"/>
          </pc:sldLayoutMkLst>
        </pc:sldLayoutChg>
        <pc:sldLayoutChg chg="new del replId">
          <pc:chgData name="Bob Oord" userId="c0b9d520892ced34" providerId="LiveId" clId="{112AA88D-6E76-40D7-8ED5-F0481211393E}" dt="2020-10-06T10:27:00.247" v="620" actId="6938"/>
          <pc:sldLayoutMkLst>
            <pc:docMk/>
            <pc:sldMasterMk cId="1510916851" sldId="2147483651"/>
            <pc:sldLayoutMk cId="2526476960" sldId="21474836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240" y="1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/>
          <a:lstStyle>
            <a:lvl1pPr algn="r">
              <a:defRPr sz="1100"/>
            </a:lvl1pPr>
          </a:lstStyle>
          <a:p>
            <a:fld id="{2F017B32-7327-4054-B651-A71663DB7781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927" tIns="41463" rIns="82927" bIns="41463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361" y="4482003"/>
            <a:ext cx="5485279" cy="3667627"/>
          </a:xfrm>
          <a:prstGeom prst="rect">
            <a:avLst/>
          </a:prstGeom>
        </p:spPr>
        <p:txBody>
          <a:bodyPr vert="horz" lIns="82927" tIns="41463" rIns="82927" bIns="41463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8846406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240" y="8846406"/>
            <a:ext cx="2972360" cy="467457"/>
          </a:xfrm>
          <a:prstGeom prst="rect">
            <a:avLst/>
          </a:prstGeom>
        </p:spPr>
        <p:txBody>
          <a:bodyPr vert="horz" lIns="82927" tIns="41463" rIns="82927" bIns="41463" rtlCol="0" anchor="b"/>
          <a:lstStyle>
            <a:lvl1pPr algn="r">
              <a:defRPr sz="1100"/>
            </a:lvl1pPr>
          </a:lstStyle>
          <a:p>
            <a:fld id="{609A8E5A-34F3-4089-85C0-487EC95BA0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9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782-C167-43EF-A7A9-37AF90D643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26267"/>
            <a:ext cx="5829300" cy="796925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Persona Name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D4B6401-FD2A-4CB2-B4F0-1BD9483B012F}"/>
              </a:ext>
            </a:extLst>
          </p:cNvPr>
          <p:cNvSpPr txBox="1">
            <a:spLocks/>
          </p:cNvSpPr>
          <p:nvPr userDrawn="1"/>
        </p:nvSpPr>
        <p:spPr>
          <a:xfrm>
            <a:off x="5486400" y="6781800"/>
            <a:ext cx="2057400" cy="1981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>
                <a:latin typeface="+mn-lt"/>
                <a:ea typeface="+mn-ea"/>
                <a:cs typeface="+mn-cs"/>
              </a:defRPr>
            </a:lvl2pPr>
            <a:lvl3pPr marL="914400" indent="0" algn="ctr">
              <a:buNone/>
              <a:defRPr sz="1800">
                <a:latin typeface="+mn-lt"/>
                <a:ea typeface="+mn-ea"/>
                <a:cs typeface="+mn-cs"/>
              </a:defRPr>
            </a:lvl3pPr>
            <a:lvl4pPr marL="1371600" indent="0" algn="ctr">
              <a:buNone/>
              <a:defRPr sz="1600">
                <a:latin typeface="+mn-lt"/>
                <a:ea typeface="+mn-ea"/>
                <a:cs typeface="+mn-cs"/>
              </a:defRPr>
            </a:lvl4pPr>
            <a:lvl5pPr marL="1828800" indent="0" algn="ctr">
              <a:buNone/>
              <a:defRPr sz="1600">
                <a:latin typeface="+mn-lt"/>
                <a:ea typeface="+mn-ea"/>
                <a:cs typeface="+mn-cs"/>
              </a:defRPr>
            </a:lvl5pPr>
            <a:lvl6pPr marL="2286000" indent="0" algn="ctr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93D0D81-19DB-4A37-B548-26D34B55C83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8518" y="4319593"/>
            <a:ext cx="1524000" cy="1676400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9DAB8C1-3A65-4C5A-A868-F9A9E4414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1524000"/>
            <a:ext cx="2057400" cy="2033247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pPr lvl="0"/>
            <a:r>
              <a:rPr lang="en-US" dirty="0"/>
              <a:t>Background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20793B3-3BD8-4240-B4BC-5DDF72D42C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71284" y="1527717"/>
            <a:ext cx="2686515" cy="2029529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pPr lvl="0"/>
            <a:r>
              <a:rPr lang="en-US" dirty="0"/>
              <a:t>Trends &amp; Challenges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77C61A2-EEB1-458B-9696-65DA451520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47371" y="1524000"/>
            <a:ext cx="2057400" cy="2029529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pPr lvl="0"/>
            <a:r>
              <a:rPr lang="en-US" dirty="0"/>
              <a:t>Demographics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CA44E51-0F97-47CF-9492-69A9AAB5B5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3758317"/>
            <a:ext cx="2057400" cy="2784088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pPr lvl="0"/>
            <a:r>
              <a:rPr lang="en-US" dirty="0"/>
              <a:t>Objectives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98E15D31-5936-47ED-AF7D-29A83AF3FBB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43653" y="3758317"/>
            <a:ext cx="2057400" cy="2784088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pPr lvl="0"/>
            <a:r>
              <a:rPr lang="en-US" dirty="0"/>
              <a:t>Concerns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90C7B44-5CB7-4EA7-A2BE-D9788FB75A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" y="6749050"/>
            <a:ext cx="2057400" cy="2013949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pPr lvl="0"/>
            <a:r>
              <a:rPr lang="en-US" dirty="0"/>
              <a:t>Media preferences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07C9E4E-A34B-4CFE-A347-63466FF166E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14601" y="6748345"/>
            <a:ext cx="2743199" cy="2029529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pPr lvl="0"/>
            <a:r>
              <a:rPr lang="en-US" dirty="0"/>
              <a:t>Content formats &amp; tone of voice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C919E6D-AF22-4439-801F-4EB3B1A8B02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95692" y="6747192"/>
            <a:ext cx="2048108" cy="201394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Personality Archetype</a:t>
            </a:r>
          </a:p>
        </p:txBody>
      </p:sp>
    </p:spTree>
    <p:extLst>
      <p:ext uri="{BB962C8B-B14F-4D97-AF65-F5344CB8AC3E}">
        <p14:creationId xmlns:p14="http://schemas.microsoft.com/office/powerpoint/2010/main" val="281465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2B1463-5482-47C1-B3F1-968D85440C28}"/>
              </a:ext>
            </a:extLst>
          </p:cNvPr>
          <p:cNvSpPr/>
          <p:nvPr userDrawn="1"/>
        </p:nvSpPr>
        <p:spPr>
          <a:xfrm>
            <a:off x="0" y="0"/>
            <a:ext cx="7772400" cy="1066800"/>
          </a:xfrm>
          <a:prstGeom prst="rect">
            <a:avLst/>
          </a:prstGeom>
          <a:solidFill>
            <a:srgbClr val="DB2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llout: Down Arrow 7">
            <a:extLst>
              <a:ext uri="{FF2B5EF4-FFF2-40B4-BE49-F238E27FC236}">
                <a16:creationId xmlns:a16="http://schemas.microsoft.com/office/drawing/2014/main" id="{8F2663F3-F84D-4F8E-9475-540F3C5EA65D}"/>
              </a:ext>
            </a:extLst>
          </p:cNvPr>
          <p:cNvSpPr/>
          <p:nvPr userDrawn="1"/>
        </p:nvSpPr>
        <p:spPr>
          <a:xfrm>
            <a:off x="2514600" y="1500553"/>
            <a:ext cx="2743200" cy="3200400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llout: Down Arrow 8">
            <a:extLst>
              <a:ext uri="{FF2B5EF4-FFF2-40B4-BE49-F238E27FC236}">
                <a16:creationId xmlns:a16="http://schemas.microsoft.com/office/drawing/2014/main" id="{DF94C637-16BE-41CA-B88B-E2F44E90610F}"/>
              </a:ext>
            </a:extLst>
          </p:cNvPr>
          <p:cNvSpPr/>
          <p:nvPr userDrawn="1"/>
        </p:nvSpPr>
        <p:spPr>
          <a:xfrm rot="10800000">
            <a:off x="2498480" y="5638800"/>
            <a:ext cx="2743200" cy="3200400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llout: Down Arrow 10">
            <a:extLst>
              <a:ext uri="{FF2B5EF4-FFF2-40B4-BE49-F238E27FC236}">
                <a16:creationId xmlns:a16="http://schemas.microsoft.com/office/drawing/2014/main" id="{D756ACBD-F6E9-42FC-845F-039D576951DC}"/>
              </a:ext>
            </a:extLst>
          </p:cNvPr>
          <p:cNvSpPr/>
          <p:nvPr userDrawn="1"/>
        </p:nvSpPr>
        <p:spPr>
          <a:xfrm rot="16200000">
            <a:off x="373673" y="3557954"/>
            <a:ext cx="2857500" cy="3200400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llout: Down Arrow 12">
            <a:extLst>
              <a:ext uri="{FF2B5EF4-FFF2-40B4-BE49-F238E27FC236}">
                <a16:creationId xmlns:a16="http://schemas.microsoft.com/office/drawing/2014/main" id="{7BBAE3BE-01F2-4ED2-A795-5019FF3D3236}"/>
              </a:ext>
            </a:extLst>
          </p:cNvPr>
          <p:cNvSpPr/>
          <p:nvPr userDrawn="1"/>
        </p:nvSpPr>
        <p:spPr>
          <a:xfrm rot="5400000">
            <a:off x="4488474" y="3557953"/>
            <a:ext cx="2857500" cy="3200400"/>
          </a:xfrm>
          <a:prstGeom prst="downArrow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01D2FA-A125-4E67-A858-22ABFBDCE63B}"/>
              </a:ext>
            </a:extLst>
          </p:cNvPr>
          <p:cNvSpPr/>
          <p:nvPr userDrawn="1"/>
        </p:nvSpPr>
        <p:spPr>
          <a:xfrm>
            <a:off x="228599" y="1515208"/>
            <a:ext cx="2057401" cy="2042746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F65772-2731-4580-A6B9-657BB7B3931D}"/>
              </a:ext>
            </a:extLst>
          </p:cNvPr>
          <p:cNvSpPr/>
          <p:nvPr userDrawn="1"/>
        </p:nvSpPr>
        <p:spPr>
          <a:xfrm>
            <a:off x="5460023" y="1500553"/>
            <a:ext cx="2057401" cy="2042746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33C4C3-D360-4ED1-94AE-6CDF46A02484}"/>
              </a:ext>
            </a:extLst>
          </p:cNvPr>
          <p:cNvSpPr/>
          <p:nvPr userDrawn="1"/>
        </p:nvSpPr>
        <p:spPr>
          <a:xfrm>
            <a:off x="228599" y="6758352"/>
            <a:ext cx="2057401" cy="2042746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79BE42-C506-44FE-85C4-3B4499F8EB11}"/>
              </a:ext>
            </a:extLst>
          </p:cNvPr>
          <p:cNvSpPr/>
          <p:nvPr userDrawn="1"/>
        </p:nvSpPr>
        <p:spPr>
          <a:xfrm>
            <a:off x="5460023" y="6743697"/>
            <a:ext cx="2057401" cy="2042746"/>
          </a:xfrm>
          <a:prstGeom prst="rect">
            <a:avLst/>
          </a:prstGeom>
          <a:solidFill>
            <a:srgbClr val="FCE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297B69-082B-48F7-BC59-4397D43DCD2D}"/>
              </a:ext>
            </a:extLst>
          </p:cNvPr>
          <p:cNvSpPr/>
          <p:nvPr userDrawn="1"/>
        </p:nvSpPr>
        <p:spPr>
          <a:xfrm>
            <a:off x="0" y="9372599"/>
            <a:ext cx="7772400" cy="6711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6103EC-685B-4CF3-87B7-AD678AEA22BB}"/>
              </a:ext>
            </a:extLst>
          </p:cNvPr>
          <p:cNvSpPr/>
          <p:nvPr userDrawn="1"/>
        </p:nvSpPr>
        <p:spPr>
          <a:xfrm>
            <a:off x="3070712" y="4286249"/>
            <a:ext cx="1595804" cy="173355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ipster Icons - Download Free Vector Icons | Noun Project">
            <a:extLst>
              <a:ext uri="{FF2B5EF4-FFF2-40B4-BE49-F238E27FC236}">
                <a16:creationId xmlns:a16="http://schemas.microsoft.com/office/drawing/2014/main" id="{2BD3810D-81D5-46B0-A347-93AC95A1C9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085" y="4648200"/>
            <a:ext cx="1207477" cy="120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 descr="Afbeelding met logo, Graphics, Lettertype, symbool&#10;&#10;Automatisch gegenereerde beschrijving">
            <a:extLst>
              <a:ext uri="{FF2B5EF4-FFF2-40B4-BE49-F238E27FC236}">
                <a16:creationId xmlns:a16="http://schemas.microsoft.com/office/drawing/2014/main" id="{CF531AB3-B259-AF2B-EA1B-988B9E419CD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9254634"/>
            <a:ext cx="907070" cy="9070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>
        <a:defRPr baseline="0">
          <a:solidFill>
            <a:srgbClr val="C00000"/>
          </a:solidFill>
          <a:latin typeface="FuturaEFOP-DemiBold" panose="02000000000000000000" pitchFamily="50" charset="0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78">
        <a:defRPr>
          <a:latin typeface="+mn-lt"/>
          <a:ea typeface="+mn-ea"/>
          <a:cs typeface="+mn-cs"/>
        </a:defRPr>
      </a:lvl2pPr>
      <a:lvl3pPr marL="914355">
        <a:defRPr>
          <a:latin typeface="+mn-lt"/>
          <a:ea typeface="+mn-ea"/>
          <a:cs typeface="+mn-cs"/>
        </a:defRPr>
      </a:lvl3pPr>
      <a:lvl4pPr marL="1371533">
        <a:defRPr>
          <a:latin typeface="+mn-lt"/>
          <a:ea typeface="+mn-ea"/>
          <a:cs typeface="+mn-cs"/>
        </a:defRPr>
      </a:lvl4pPr>
      <a:lvl5pPr marL="1828710">
        <a:defRPr>
          <a:latin typeface="+mn-lt"/>
          <a:ea typeface="+mn-ea"/>
          <a:cs typeface="+mn-cs"/>
        </a:defRPr>
      </a:lvl5pPr>
      <a:lvl6pPr marL="2285888">
        <a:defRPr>
          <a:latin typeface="+mn-lt"/>
          <a:ea typeface="+mn-ea"/>
          <a:cs typeface="+mn-cs"/>
        </a:defRPr>
      </a:lvl6pPr>
      <a:lvl7pPr marL="2743066">
        <a:defRPr>
          <a:latin typeface="+mn-lt"/>
          <a:ea typeface="+mn-ea"/>
          <a:cs typeface="+mn-cs"/>
        </a:defRPr>
      </a:lvl7pPr>
      <a:lvl8pPr marL="3200244">
        <a:defRPr>
          <a:latin typeface="+mn-lt"/>
          <a:ea typeface="+mn-ea"/>
          <a:cs typeface="+mn-cs"/>
        </a:defRPr>
      </a:lvl8pPr>
      <a:lvl9pPr marL="365742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78">
        <a:defRPr>
          <a:latin typeface="+mn-lt"/>
          <a:ea typeface="+mn-ea"/>
          <a:cs typeface="+mn-cs"/>
        </a:defRPr>
      </a:lvl2pPr>
      <a:lvl3pPr marL="914355">
        <a:defRPr>
          <a:latin typeface="+mn-lt"/>
          <a:ea typeface="+mn-ea"/>
          <a:cs typeface="+mn-cs"/>
        </a:defRPr>
      </a:lvl3pPr>
      <a:lvl4pPr marL="1371533">
        <a:defRPr>
          <a:latin typeface="+mn-lt"/>
          <a:ea typeface="+mn-ea"/>
          <a:cs typeface="+mn-cs"/>
        </a:defRPr>
      </a:lvl4pPr>
      <a:lvl5pPr marL="1828710">
        <a:defRPr>
          <a:latin typeface="+mn-lt"/>
          <a:ea typeface="+mn-ea"/>
          <a:cs typeface="+mn-cs"/>
        </a:defRPr>
      </a:lvl5pPr>
      <a:lvl6pPr marL="2285888">
        <a:defRPr>
          <a:latin typeface="+mn-lt"/>
          <a:ea typeface="+mn-ea"/>
          <a:cs typeface="+mn-cs"/>
        </a:defRPr>
      </a:lvl6pPr>
      <a:lvl7pPr marL="2743066">
        <a:defRPr>
          <a:latin typeface="+mn-lt"/>
          <a:ea typeface="+mn-ea"/>
          <a:cs typeface="+mn-cs"/>
        </a:defRPr>
      </a:lvl7pPr>
      <a:lvl8pPr marL="3200244">
        <a:defRPr>
          <a:latin typeface="+mn-lt"/>
          <a:ea typeface="+mn-ea"/>
          <a:cs typeface="+mn-cs"/>
        </a:defRPr>
      </a:lvl8pPr>
      <a:lvl9pPr marL="365742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AFC6-3470-439A-8E96-8B9A4D09A9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4D843-C1D9-43AB-9F77-B6CCE5D7C0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FD13D-6F40-47A2-8252-7F97CA0B3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F0587-1BE1-497E-AF9B-C72544D72D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E3E312B-3FE7-44B2-9E5E-5CA269814A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F41B8-E576-4655-B192-45ECF3BB2B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159D44-208F-4F90-B8A8-FF778B4518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F4DF1A-F096-46B7-B592-0426B4FE31E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ACF57F-987A-426E-92E4-732B720EF4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343FF8F-D87A-442B-B6A1-D343112920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0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FuturaEFOP-DemiBold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Oord</dc:creator>
  <cp:lastModifiedBy>Bob Oord</cp:lastModifiedBy>
  <cp:revision>17</cp:revision>
  <cp:lastPrinted>2020-09-16T09:22:28Z</cp:lastPrinted>
  <dcterms:created xsi:type="dcterms:W3CDTF">2019-05-21T00:35:58Z</dcterms:created>
  <dcterms:modified xsi:type="dcterms:W3CDTF">2024-01-02T18:03:06Z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2019-05-21T00:00:00Z</vt:filetime>
  </property>
</Properties>
</file>